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1" r:id="rId1"/>
    <p:sldMasterId id="2147483662" r:id="rId2"/>
  </p:sldMasterIdLst>
  <p:notesMasterIdLst>
    <p:notesMasterId r:id="rId4"/>
  </p:notesMasterIdLst>
  <p:sldIdLst>
    <p:sldId id="260" r:id="rId3"/>
  </p:sldIdLst>
  <p:sldSz cx="7772400" cy="10058400"/>
  <p:notesSz cx="6858000" cy="9144000"/>
  <p:embeddedFontLst>
    <p:embeddedFont>
      <p:font typeface="Calibri" panose="020F0502020204030204" pitchFamily="34" charset="0"/>
      <p:regular r:id="rId5"/>
      <p:bold r:id="rId6"/>
      <p:italic r:id="rId7"/>
      <p:boldItalic r:id="rId8"/>
    </p:embeddedFont>
    <p:embeddedFont>
      <p:font typeface="Google Sans" panose="020B0604020202020204" charset="0"/>
      <p:regular r:id="rId9"/>
      <p:bold r:id="rId10"/>
      <p:italic r:id="rId11"/>
      <p:boldItalic r:id="rId12"/>
    </p:embeddedFont>
    <p:embeddedFont>
      <p:font typeface="Google Sans SemiBold" panose="020B0604020202020204" charset="0"/>
      <p:regular r:id="rId13"/>
      <p:bold r:id="rId14"/>
      <p:italic r:id="rId15"/>
      <p:boldItalic r:id="rId16"/>
    </p:embeddedFont>
    <p:embeddedFont>
      <p:font typeface="Lato" panose="020F0502020204030203" pitchFamily="34" charset="0"/>
      <p:regular r:id="rId17"/>
      <p:bold r:id="rId18"/>
      <p:italic r:id="rId19"/>
      <p:boldItalic r:id="rId20"/>
    </p:embeddedFont>
    <p:embeddedFont>
      <p:font typeface="PT Sans Narrow" panose="020B0506020203020204" pitchFamily="34" charset="0"/>
      <p:regular r:id="rId21"/>
      <p:bold r:id="rId22"/>
    </p:embeddedFont>
    <p:embeddedFont>
      <p:font typeface="Roboto" panose="02000000000000000000" pitchFamily="2" charset="0"/>
      <p:regular r:id="rId23"/>
      <p:bold r:id="rId24"/>
      <p:italic r:id="rId25"/>
      <p:boldItalic r:id="rId26"/>
    </p:embeddedFont>
    <p:embeddedFont>
      <p:font typeface="Work Sans" pitchFamily="2"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p:scale>
          <a:sx n="90" d="100"/>
          <a:sy n="90" d="100"/>
        </p:scale>
        <p:origin x="978" y="-1062"/>
      </p:cViewPr>
      <p:guideLst>
        <p:guide orient="horz" pos="3168"/>
        <p:guide pos="2448"/>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font" Target="fonts/font9.fntdata"/><Relationship Id="rId18" Type="http://schemas.openxmlformats.org/officeDocument/2006/relationships/font" Target="fonts/font14.fntdata"/><Relationship Id="rId26" Type="http://schemas.openxmlformats.org/officeDocument/2006/relationships/font" Target="fonts/font22.fntdata"/><Relationship Id="rId3" Type="http://schemas.openxmlformats.org/officeDocument/2006/relationships/slide" Target="slides/slide1.xml"/><Relationship Id="rId21" Type="http://schemas.openxmlformats.org/officeDocument/2006/relationships/font" Target="fonts/font17.fntdata"/><Relationship Id="rId34" Type="http://schemas.openxmlformats.org/officeDocument/2006/relationships/tableStyles" Target="tableStyles.xml"/><Relationship Id="rId7" Type="http://schemas.openxmlformats.org/officeDocument/2006/relationships/font" Target="fonts/font3.fntdata"/><Relationship Id="rId12" Type="http://schemas.openxmlformats.org/officeDocument/2006/relationships/font" Target="fonts/font8.fntdata"/><Relationship Id="rId17" Type="http://schemas.openxmlformats.org/officeDocument/2006/relationships/font" Target="fonts/font13.fntdata"/><Relationship Id="rId25" Type="http://schemas.openxmlformats.org/officeDocument/2006/relationships/font" Target="fonts/font21.fntdata"/><Relationship Id="rId33"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font" Target="fonts/font12.fntdata"/><Relationship Id="rId20" Type="http://schemas.openxmlformats.org/officeDocument/2006/relationships/font" Target="fonts/font16.fntdata"/><Relationship Id="rId29" Type="http://schemas.openxmlformats.org/officeDocument/2006/relationships/font" Target="fonts/font25.fntdata"/><Relationship Id="rId1" Type="http://schemas.openxmlformats.org/officeDocument/2006/relationships/slideMaster" Target="slideMasters/slideMaster1.xml"/><Relationship Id="rId6" Type="http://schemas.openxmlformats.org/officeDocument/2006/relationships/font" Target="fonts/font2.fntdata"/><Relationship Id="rId11" Type="http://schemas.openxmlformats.org/officeDocument/2006/relationships/font" Target="fonts/font7.fntdata"/><Relationship Id="rId24" Type="http://schemas.openxmlformats.org/officeDocument/2006/relationships/font" Target="fonts/font20.fntdata"/><Relationship Id="rId32" Type="http://schemas.openxmlformats.org/officeDocument/2006/relationships/viewProps" Target="viewProps.xml"/><Relationship Id="rId5" Type="http://schemas.openxmlformats.org/officeDocument/2006/relationships/font" Target="fonts/font1.fntdata"/><Relationship Id="rId15" Type="http://schemas.openxmlformats.org/officeDocument/2006/relationships/font" Target="fonts/font11.fntdata"/><Relationship Id="rId23" Type="http://schemas.openxmlformats.org/officeDocument/2006/relationships/font" Target="fonts/font19.fntdata"/><Relationship Id="rId28" Type="http://schemas.openxmlformats.org/officeDocument/2006/relationships/font" Target="fonts/font24.fntdata"/><Relationship Id="rId10" Type="http://schemas.openxmlformats.org/officeDocument/2006/relationships/font" Target="fonts/font6.fntdata"/><Relationship Id="rId19" Type="http://schemas.openxmlformats.org/officeDocument/2006/relationships/font" Target="fonts/font15.fntdata"/><Relationship Id="rId31" Type="http://schemas.openxmlformats.org/officeDocument/2006/relationships/presProps" Target="presProps.xml"/><Relationship Id="rId4" Type="http://schemas.openxmlformats.org/officeDocument/2006/relationships/notesMaster" Target="notesMasters/notesMaster1.xml"/><Relationship Id="rId9" Type="http://schemas.openxmlformats.org/officeDocument/2006/relationships/font" Target="fonts/font5.fntdata"/><Relationship Id="rId14" Type="http://schemas.openxmlformats.org/officeDocument/2006/relationships/font" Target="fonts/font10.fntdata"/><Relationship Id="rId22" Type="http://schemas.openxmlformats.org/officeDocument/2006/relationships/font" Target="fonts/font18.fntdata"/><Relationship Id="rId27" Type="http://schemas.openxmlformats.org/officeDocument/2006/relationships/font" Target="fonts/font23.fntdata"/><Relationship Id="rId30" Type="http://schemas.openxmlformats.org/officeDocument/2006/relationships/font" Target="fonts/font26.fntdata"/><Relationship Id="rId8" Type="http://schemas.openxmlformats.org/officeDocument/2006/relationships/font" Target="fonts/font4.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2104480" y="685800"/>
            <a:ext cx="26496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7"/>
        <p:cNvGrpSpPr/>
        <p:nvPr/>
      </p:nvGrpSpPr>
      <p:grpSpPr>
        <a:xfrm>
          <a:off x="0" y="0"/>
          <a:ext cx="0" cy="0"/>
          <a:chOff x="0" y="0"/>
          <a:chExt cx="0" cy="0"/>
        </a:xfrm>
      </p:grpSpPr>
      <p:sp>
        <p:nvSpPr>
          <p:cNvPr id="448" name="Google Shape;448;g1e3a6309cc6_3_334:notes"/>
          <p:cNvSpPr>
            <a:spLocks noGrp="1" noRot="1" noChangeAspect="1"/>
          </p:cNvSpPr>
          <p:nvPr>
            <p:ph type="sldImg" idx="2"/>
          </p:nvPr>
        </p:nvSpPr>
        <p:spPr>
          <a:xfrm>
            <a:off x="2105025" y="685800"/>
            <a:ext cx="2649538"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9" name="Google Shape;449;g1e3a6309cc6_3_3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Layout 1" type="title">
  <p:cSld name="TITLE">
    <p:spTree>
      <p:nvGrpSpPr>
        <p:cNvPr id="1"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16" name="Google Shape;16;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23" name="Google Shape;23;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41" name="Google Shape;41;p2"/>
          <p:cNvSpPr/>
          <p:nvPr/>
        </p:nvSpPr>
        <p:spPr>
          <a:xfrm>
            <a:off x="172050" y="2765600"/>
            <a:ext cx="3076800" cy="7293000"/>
          </a:xfrm>
          <a:prstGeom prst="roundRect">
            <a:avLst>
              <a:gd name="adj" fmla="val 0"/>
            </a:avLst>
          </a:prstGeom>
          <a:solidFill>
            <a:srgbClr val="CCCCC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w="9525" cap="flat" cmpd="sng">
            <a:solidFill>
              <a:srgbClr val="CCCCCC"/>
            </a:solidFill>
            <a:prstDash val="solid"/>
            <a:round/>
            <a:headEnd type="none" w="med" len="med"/>
            <a:tailEnd type="none" w="med" len="med"/>
          </a:ln>
        </p:spPr>
      </p:cxnSp>
      <p:cxnSp>
        <p:nvCxnSpPr>
          <p:cNvPr id="48" name="Google Shape;48;p2"/>
          <p:cNvCxnSpPr/>
          <p:nvPr/>
        </p:nvCxnSpPr>
        <p:spPr>
          <a:xfrm>
            <a:off x="7603480" y="1500381"/>
            <a:ext cx="0" cy="8590500"/>
          </a:xfrm>
          <a:prstGeom prst="straightConnector1">
            <a:avLst/>
          </a:prstGeom>
          <a:noFill/>
          <a:ln w="9525" cap="flat" cmpd="sng">
            <a:solidFill>
              <a:srgbClr val="CCCCCC"/>
            </a:solidFill>
            <a:prstDash val="solid"/>
            <a:round/>
            <a:headEnd type="none" w="med" len="med"/>
            <a:tailEnd type="none" w="med" len="med"/>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name="adj" fmla="val 102819"/>
              </a:avLst>
            </a:prstGeom>
            <a:solidFill>
              <a:srgbClr val="4F4F4F"/>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w="9525" cap="flat" cmpd="sng">
              <a:solidFill>
                <a:srgbClr val="5757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lnSpcReduction="10000"/>
          </a:bodyPr>
          <a:lstStyle/>
          <a:p>
            <a:pPr marL="0" lvl="0" indent="0" algn="ctr" rtl="0">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a:spLocks noGrp="1"/>
          </p:cNvSpPr>
          <p:nvPr>
            <p:ph type="pic" idx="2"/>
          </p:nvPr>
        </p:nvSpPr>
        <p:spPr>
          <a:xfrm>
            <a:off x="4583375" y="3389400"/>
            <a:ext cx="3035400" cy="2495700"/>
          </a:xfrm>
          <a:prstGeom prst="rect">
            <a:avLst/>
          </a:prstGeom>
          <a:noFill/>
          <a:ln w="19050" cap="flat" cmpd="sng">
            <a:solidFill>
              <a:srgbClr val="000000"/>
            </a:solidFill>
            <a:prstDash val="solid"/>
            <a:round/>
            <a:headEnd type="none" w="sm" len="sm"/>
            <a:tailEnd type="none" w="sm" len="sm"/>
          </a:ln>
        </p:spPr>
      </p:sp>
      <p:sp>
        <p:nvSpPr>
          <p:cNvPr id="64" name="Google Shape;64;p2"/>
          <p:cNvSpPr txBox="1"/>
          <p:nvPr/>
        </p:nvSpPr>
        <p:spPr>
          <a:xfrm>
            <a:off x="4541175" y="5895125"/>
            <a:ext cx="30744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Layout 2">
  <p:cSld name="TITLE_1">
    <p:spTree>
      <p:nvGrpSpPr>
        <p:cNvPr id="1"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w="9525" cap="flat" cmpd="sng">
            <a:solidFill>
              <a:srgbClr val="CCCCCC"/>
            </a:solidFill>
            <a:prstDash val="solid"/>
            <a:round/>
            <a:headEnd type="none" w="med" len="med"/>
            <a:tailEnd type="none" w="med" len="med"/>
          </a:ln>
        </p:spPr>
      </p:cxnSp>
      <p:cxnSp>
        <p:nvCxnSpPr>
          <p:cNvPr id="67" name="Google Shape;67;p3"/>
          <p:cNvCxnSpPr>
            <a:stCxn id="68" idx="0"/>
          </p:cNvCxnSpPr>
          <p:nvPr/>
        </p:nvCxnSpPr>
        <p:spPr>
          <a:xfrm flipH="1">
            <a:off x="172045" y="903711"/>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79" name="Google Shape;79;p3"/>
          <p:cNvSpPr>
            <a:spLocks noGrp="1"/>
          </p:cNvSpPr>
          <p:nvPr>
            <p:ph type="pic" idx="2"/>
          </p:nvPr>
        </p:nvSpPr>
        <p:spPr>
          <a:xfrm>
            <a:off x="3552088" y="1473363"/>
            <a:ext cx="3035400" cy="2495700"/>
          </a:xfrm>
          <a:prstGeom prst="rect">
            <a:avLst/>
          </a:prstGeom>
          <a:noFill/>
          <a:ln w="19050" cap="flat" cmpd="sng">
            <a:solidFill>
              <a:srgbClr val="000000"/>
            </a:solidFill>
            <a:prstDash val="solid"/>
            <a:round/>
            <a:headEnd type="none" w="sm" len="sm"/>
            <a:tailEnd type="none" w="sm" len="sm"/>
          </a:ln>
        </p:spPr>
      </p:sp>
      <p:sp>
        <p:nvSpPr>
          <p:cNvPr id="80" name="Google Shape;80;p3"/>
          <p:cNvSpPr txBox="1"/>
          <p:nvPr/>
        </p:nvSpPr>
        <p:spPr>
          <a:xfrm>
            <a:off x="510050" y="96599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2" name="Google Shape;82;p3"/>
          <p:cNvCxnSpPr/>
          <p:nvPr/>
        </p:nvCxnSpPr>
        <p:spPr>
          <a:xfrm flipH="1">
            <a:off x="3028995" y="901911"/>
            <a:ext cx="20400" cy="8834400"/>
          </a:xfrm>
          <a:prstGeom prst="straightConnector1">
            <a:avLst/>
          </a:prstGeom>
          <a:noFill/>
          <a:ln w="9525" cap="flat" cmpd="sng">
            <a:solidFill>
              <a:srgbClr val="CCCCCC"/>
            </a:solidFill>
            <a:prstDash val="solid"/>
            <a:round/>
            <a:headEnd type="none" w="med" len="med"/>
            <a:tailEnd type="none" w="med" len="med"/>
          </a:ln>
        </p:spPr>
      </p:cxnSp>
      <p:cxnSp>
        <p:nvCxnSpPr>
          <p:cNvPr id="83" name="Google Shape;83;p3"/>
          <p:cNvCxnSpPr>
            <a:stCxn id="84" idx="0"/>
          </p:cNvCxnSpPr>
          <p:nvPr/>
        </p:nvCxnSpPr>
        <p:spPr>
          <a:xfrm flipH="1">
            <a:off x="172020" y="903608"/>
            <a:ext cx="18300" cy="9187200"/>
          </a:xfrm>
          <a:prstGeom prst="straightConnector1">
            <a:avLst/>
          </a:prstGeom>
          <a:noFill/>
          <a:ln w="9525" cap="flat" cmpd="sng">
            <a:solidFill>
              <a:srgbClr val="CCCCCC"/>
            </a:solidFill>
            <a:prstDash val="solid"/>
            <a:round/>
            <a:headEnd type="none" w="med" len="med"/>
            <a:tailEnd type="none" w="med" len="med"/>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w="9525" cap="flat" cmpd="sng">
            <a:solidFill>
              <a:srgbClr val="CFB99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name="adj" fmla="val 50000"/>
              </a:avLst>
            </a:prstGeom>
            <a:solidFill>
              <a:srgbClr val="0000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3"/>
            <p:cNvSpPr/>
            <p:nvPr/>
          </p:nvSpPr>
          <p:spPr>
            <a:xfrm>
              <a:off x="507100" y="2017025"/>
              <a:ext cx="135900" cy="146700"/>
            </a:xfrm>
            <a:prstGeom prst="chevron">
              <a:avLst>
                <a:gd name="adj" fmla="val 50000"/>
              </a:avLst>
            </a:prstGeom>
            <a:solidFill>
              <a:srgbClr val="0000FF"/>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 name="Google Shape;99;p3"/>
          <p:cNvSpPr txBox="1"/>
          <p:nvPr/>
        </p:nvSpPr>
        <p:spPr>
          <a:xfrm>
            <a:off x="308719" y="2801400"/>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name="adj" fmla="val 50000"/>
              </a:avLst>
            </a:prstGeom>
            <a:solidFill>
              <a:srgbClr val="FF00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3"/>
            <p:cNvSpPr/>
            <p:nvPr/>
          </p:nvSpPr>
          <p:spPr>
            <a:xfrm>
              <a:off x="507100" y="1559825"/>
              <a:ext cx="135900" cy="146700"/>
            </a:xfrm>
            <a:prstGeom prst="chevron">
              <a:avLst>
                <a:gd name="adj" fmla="val 50000"/>
              </a:avLst>
            </a:prstGeom>
            <a:solidFill>
              <a:srgbClr val="FF00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 name="Google Shape;103;p3"/>
          <p:cNvSpPr txBox="1"/>
          <p:nvPr/>
        </p:nvSpPr>
        <p:spPr>
          <a:xfrm>
            <a:off x="290394" y="5399875"/>
            <a:ext cx="22590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name="adj" fmla="val 50000"/>
              </a:avLst>
            </a:prstGeom>
            <a:solidFill>
              <a:srgbClr val="FFFF0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3"/>
            <p:cNvSpPr/>
            <p:nvPr/>
          </p:nvSpPr>
          <p:spPr>
            <a:xfrm>
              <a:off x="507100" y="2017025"/>
              <a:ext cx="135900" cy="146700"/>
            </a:xfrm>
            <a:prstGeom prst="chevron">
              <a:avLst>
                <a:gd name="adj" fmla="val 50000"/>
              </a:avLst>
            </a:prstGeom>
            <a:solidFill>
              <a:srgbClr val="FFFF00"/>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 name="Google Shape;107;p3"/>
          <p:cNvSpPr txBox="1"/>
          <p:nvPr/>
        </p:nvSpPr>
        <p:spPr>
          <a:xfrm>
            <a:off x="-2480800" y="9126503"/>
            <a:ext cx="30816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endParaRPr sz="1100" i="1">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name="adj" fmla="val 50000"/>
              </a:avLst>
            </a:prstGeom>
            <a:solidFill>
              <a:srgbClr val="38761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3"/>
            <p:cNvSpPr/>
            <p:nvPr/>
          </p:nvSpPr>
          <p:spPr>
            <a:xfrm>
              <a:off x="507100" y="2017025"/>
              <a:ext cx="135900" cy="146700"/>
            </a:xfrm>
            <a:prstGeom prst="chevron">
              <a:avLst>
                <a:gd name="adj" fmla="val 50000"/>
              </a:avLst>
            </a:prstGeom>
            <a:solidFill>
              <a:srgbClr val="38761D"/>
            </a:solidFill>
            <a:ln w="9525" cap="flat" cmpd="sng">
              <a:solidFill>
                <a:srgbClr val="99999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 name="Google Shape;112;p3"/>
          <p:cNvSpPr>
            <a:spLocks noGrp="1"/>
          </p:cNvSpPr>
          <p:nvPr>
            <p:ph type="pic" idx="3"/>
          </p:nvPr>
        </p:nvSpPr>
        <p:spPr>
          <a:xfrm>
            <a:off x="4054775" y="4659950"/>
            <a:ext cx="3035400" cy="2495700"/>
          </a:xfrm>
          <a:prstGeom prst="rect">
            <a:avLst/>
          </a:prstGeom>
          <a:noFill/>
          <a:ln w="19050" cap="flat" cmpd="sng">
            <a:solidFill>
              <a:srgbClr val="000000"/>
            </a:solidFill>
            <a:prstDash val="solid"/>
            <a:round/>
            <a:headEnd type="none" w="sm" len="sm"/>
            <a:tailEnd type="none" w="sm" len="sm"/>
          </a:ln>
        </p:spPr>
      </p:sp>
      <p:sp>
        <p:nvSpPr>
          <p:cNvPr id="113" name="Google Shape;113;p3"/>
          <p:cNvSpPr txBox="1"/>
          <p:nvPr/>
        </p:nvSpPr>
        <p:spPr>
          <a:xfrm>
            <a:off x="159875" y="60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w="9525" cap="flat" cmpd="sng">
            <a:solidFill>
              <a:srgbClr val="B7B7B7"/>
            </a:solidFill>
            <a:prstDash val="solid"/>
            <a:round/>
            <a:headEnd type="none" w="med" len="med"/>
            <a:tailEnd type="none" w="med" len="med"/>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121" name="Google Shape;121;p4"/>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122" name="Google Shape;122;p4"/>
          <p:cNvCxnSpPr/>
          <p:nvPr/>
        </p:nvCxnSpPr>
        <p:spPr>
          <a:xfrm>
            <a:off x="7326238" y="6225"/>
            <a:ext cx="28200" cy="8777100"/>
          </a:xfrm>
          <a:prstGeom prst="straightConnector1">
            <a:avLst/>
          </a:prstGeom>
          <a:noFill/>
          <a:ln w="9525" cap="flat" cmpd="sng">
            <a:solidFill>
              <a:srgbClr val="B7B7B7"/>
            </a:solidFill>
            <a:prstDash val="solid"/>
            <a:round/>
            <a:headEnd type="none" w="med" len="med"/>
            <a:tailEnd type="none" w="med" len="med"/>
          </a:ln>
        </p:spPr>
      </p:cxnSp>
      <p:cxnSp>
        <p:nvCxnSpPr>
          <p:cNvPr id="123" name="Google Shape;123;p4"/>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124" name="Google Shape;124;p4"/>
          <p:cNvCxnSpPr/>
          <p:nvPr/>
        </p:nvCxnSpPr>
        <p:spPr>
          <a:xfrm>
            <a:off x="3861475" y="3505200"/>
            <a:ext cx="0" cy="5611800"/>
          </a:xfrm>
          <a:prstGeom prst="straightConnector1">
            <a:avLst/>
          </a:prstGeom>
          <a:noFill/>
          <a:ln w="9525" cap="flat" cmpd="sng">
            <a:solidFill>
              <a:srgbClr val="B7B7B7"/>
            </a:solidFill>
            <a:prstDash val="solid"/>
            <a:round/>
            <a:headEnd type="none" w="med" len="med"/>
            <a:tailEnd type="none" w="med" len="med"/>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 name="Google Shape;127;p4"/>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4"/>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4"/>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4"/>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4"/>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4"/>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4"/>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4"/>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4"/>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5" name="Google Shape;145;p4"/>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spcFirstLastPara="1" wrap="square" lIns="91425"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
        <p:nvSpPr>
          <p:cNvPr id="157" name="Google Shape;157;p4"/>
          <p:cNvSpPr txBox="1"/>
          <p:nvPr/>
        </p:nvSpPr>
        <p:spPr>
          <a:xfrm>
            <a:off x="4007763" y="86954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Layout 4">
  <p:cSld name="CUSTOM">
    <p:spTree>
      <p:nvGrpSpPr>
        <p:cNvPr id="1"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w="9525" cap="flat" cmpd="sng">
            <a:solidFill>
              <a:srgbClr val="B7B7B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w="9525" cap="flat" cmpd="sng">
            <a:solidFill>
              <a:srgbClr val="4285F4"/>
            </a:solidFill>
            <a:prstDash val="solid"/>
            <a:round/>
            <a:headEnd type="none" w="sm" len="sm"/>
            <a:tailEnd type="none" w="sm" len="sm"/>
          </a:ln>
          <a:effectLst>
            <a:outerShdw blurRad="57150" dist="19050" dir="5400000" algn="bl" rotWithShape="0">
              <a:srgbClr val="EEEEEE">
                <a:alpha val="50000"/>
              </a:srgbClr>
            </a:outerShdw>
          </a:effectLst>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w="9525" cap="flat" cmpd="sng">
              <a:solidFill>
                <a:srgbClr val="4285F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w="9525" cap="flat" cmpd="sng">
              <a:solidFill>
                <a:srgbClr val="DB443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w="9525" cap="flat" cmpd="sng">
              <a:solidFill>
                <a:srgbClr val="F4B4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w="9525" cap="flat" cmpd="sng">
              <a:solidFill>
                <a:srgbClr val="0F9D5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spAutoFit/>
          </a:bodyPr>
          <a:lstStyle/>
          <a:p>
            <a:pPr marL="0" lvl="0" indent="0" algn="ctr" rtl="0">
              <a:spcBef>
                <a:spcPts val="0"/>
              </a:spcBef>
              <a:spcAft>
                <a:spcPts val="0"/>
              </a:spcAft>
              <a:buNone/>
            </a:pPr>
            <a:r>
              <a:rPr lang="en" sz="2100" b="1">
                <a:latin typeface="Google Sans"/>
                <a:ea typeface="Google Sans"/>
                <a:cs typeface="Google Sans"/>
                <a:sym typeface="Google Sans"/>
              </a:rPr>
              <a:t>Click here to edit title</a:t>
            </a:r>
            <a:endParaRPr sz="2100" b="1">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spcFirstLastPara="1" wrap="square" lIns="91425" tIns="91425" rIns="91425" bIns="91425" anchor="t" anchorCtr="0">
            <a:spAutoFit/>
          </a:bodyPr>
          <a:lstStyle/>
          <a:p>
            <a:pPr marL="0" lvl="0" indent="0" algn="ctr" rtl="0">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a:spLocks noGrp="1"/>
          </p:cNvSpPr>
          <p:nvPr>
            <p:ph type="pic" idx="2"/>
          </p:nvPr>
        </p:nvSpPr>
        <p:spPr>
          <a:xfrm>
            <a:off x="4394725" y="4961200"/>
            <a:ext cx="3035400" cy="2495700"/>
          </a:xfrm>
          <a:prstGeom prst="rect">
            <a:avLst/>
          </a:prstGeom>
          <a:noFill/>
          <a:ln w="19050" cap="flat" cmpd="sng">
            <a:solidFill>
              <a:srgbClr val="000000"/>
            </a:solidFill>
            <a:prstDash val="solid"/>
            <a:round/>
            <a:headEnd type="none" w="sm" len="sm"/>
            <a:tailEnd type="none" w="sm" len="sm"/>
          </a:ln>
        </p:spPr>
      </p:sp>
      <p:sp>
        <p:nvSpPr>
          <p:cNvPr id="184" name="Google Shape;184;p5"/>
          <p:cNvSpPr txBox="1"/>
          <p:nvPr/>
        </p:nvSpPr>
        <p:spPr>
          <a:xfrm>
            <a:off x="4326325" y="7456900"/>
            <a:ext cx="3172200" cy="285000"/>
          </a:xfrm>
          <a:prstGeom prst="rect">
            <a:avLst/>
          </a:prstGeom>
          <a:noFill/>
          <a:ln>
            <a:noFill/>
          </a:ln>
        </p:spPr>
        <p:txBody>
          <a:bodyPr spcFirstLastPara="1" wrap="square" lIns="91425" tIns="91425" rIns="91425" bIns="91425" anchor="t" anchorCtr="0">
            <a:normAutofit fontScale="62500" lnSpcReduction="20000"/>
          </a:bodyPr>
          <a:lstStyle/>
          <a:p>
            <a:pPr marL="0" lvl="0" indent="0" algn="l" rtl="0">
              <a:lnSpc>
                <a:spcPct val="105000"/>
              </a:lnSpc>
              <a:spcBef>
                <a:spcPts val="0"/>
              </a:spcBef>
              <a:spcAft>
                <a:spcPts val="0"/>
              </a:spcAft>
              <a:buNone/>
            </a:pPr>
            <a:r>
              <a:rPr lang="en" sz="1100" i="1">
                <a:latin typeface="Lato"/>
                <a:ea typeface="Lato"/>
                <a:cs typeface="Lato"/>
                <a:sym typeface="Lato"/>
              </a:rPr>
              <a:t>Image Alt-Text Here</a:t>
            </a:r>
            <a:endParaRPr sz="1100" i="1">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DO NOT USE ">
  <p:cSld name="TITLE_2_1">
    <p:spTree>
      <p:nvGrpSpPr>
        <p:cNvPr id="1"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avLst/>
              <a:gdLst/>
              <a:ahLst/>
              <a:cxnLst/>
              <a:rect l="l" t="t" r="r" b="b"/>
              <a:pathLst>
                <a:path w="367556" h="19840" extrusionOk="0">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avLst/>
              <a:gdLst/>
              <a:ahLst/>
              <a:cxnLst/>
              <a:rect l="l" t="t" r="r" b="b"/>
              <a:pathLst>
                <a:path w="366343" h="18959" extrusionOk="0">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 DO NOT USE">
  <p:cSld name="CUSTOM_1">
    <p:spTree>
      <p:nvGrpSpPr>
        <p:cNvPr id="1"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Layout 3">
  <p:cSld name="CUSTOM_2_1">
    <p:spTree>
      <p:nvGrpSpPr>
        <p:cNvPr id="1"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w="9525" cap="flat" cmpd="sng">
            <a:solidFill>
              <a:srgbClr val="B7B7B7"/>
            </a:solidFill>
            <a:prstDash val="solid"/>
            <a:round/>
            <a:headEnd type="none" w="med" len="med"/>
            <a:tailEnd type="none" w="med" len="med"/>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rot="10800000" flipH="1">
              <a:off x="404725" y="1681475"/>
              <a:ext cx="6908400" cy="16800"/>
            </a:xfrm>
            <a:prstGeom prst="straightConnector1">
              <a:avLst/>
            </a:prstGeom>
            <a:noFill/>
            <a:ln w="38100" cap="flat" cmpd="sng">
              <a:solidFill>
                <a:srgbClr val="666666"/>
              </a:solidFill>
              <a:prstDash val="solid"/>
              <a:round/>
              <a:headEnd type="none" w="med" len="med"/>
              <a:tailEnd type="none" w="med" len="med"/>
            </a:ln>
          </p:spPr>
        </p:cxnSp>
        <p:cxnSp>
          <p:nvCxnSpPr>
            <p:cNvPr id="297" name="Google Shape;297;p11"/>
            <p:cNvCxnSpPr/>
            <p:nvPr/>
          </p:nvCxnSpPr>
          <p:spPr>
            <a:xfrm rot="10800000" flipH="1">
              <a:off x="404725" y="1736700"/>
              <a:ext cx="6908400" cy="16800"/>
            </a:xfrm>
            <a:prstGeom prst="straightConnector1">
              <a:avLst/>
            </a:prstGeom>
            <a:noFill/>
            <a:ln w="38100" cap="flat" cmpd="sng">
              <a:solidFill>
                <a:srgbClr val="666666"/>
              </a:solidFill>
              <a:prstDash val="solid"/>
              <a:round/>
              <a:headEnd type="none" w="med" len="med"/>
              <a:tailEnd type="none" w="med" len="med"/>
            </a:ln>
          </p:spPr>
        </p:cxnSp>
      </p:grpSp>
      <p:cxnSp>
        <p:nvCxnSpPr>
          <p:cNvPr id="298" name="Google Shape;298;p11"/>
          <p:cNvCxnSpPr/>
          <p:nvPr/>
        </p:nvCxnSpPr>
        <p:spPr>
          <a:xfrm>
            <a:off x="7324850" y="1360450"/>
            <a:ext cx="0" cy="8731200"/>
          </a:xfrm>
          <a:prstGeom prst="straightConnector1">
            <a:avLst/>
          </a:prstGeom>
          <a:noFill/>
          <a:ln w="9525" cap="flat" cmpd="sng">
            <a:solidFill>
              <a:srgbClr val="B7B7B7"/>
            </a:solidFill>
            <a:prstDash val="solid"/>
            <a:round/>
            <a:headEnd type="none" w="med" len="med"/>
            <a:tailEnd type="none" w="med" len="med"/>
          </a:ln>
        </p:spPr>
      </p:cxnSp>
      <p:cxnSp>
        <p:nvCxnSpPr>
          <p:cNvPr id="299" name="Google Shape;299;p11"/>
          <p:cNvCxnSpPr/>
          <p:nvPr/>
        </p:nvCxnSpPr>
        <p:spPr>
          <a:xfrm rot="10800000">
            <a:off x="438150" y="3276600"/>
            <a:ext cx="6896100" cy="0"/>
          </a:xfrm>
          <a:prstGeom prst="straightConnector1">
            <a:avLst/>
          </a:prstGeom>
          <a:noFill/>
          <a:ln w="9525" cap="flat" cmpd="sng">
            <a:solidFill>
              <a:srgbClr val="CCCCCC"/>
            </a:solidFill>
            <a:prstDash val="solid"/>
            <a:round/>
            <a:headEnd type="none" w="med" len="med"/>
            <a:tailEnd type="none" w="med" len="med"/>
          </a:ln>
        </p:spPr>
      </p:cxnSp>
      <p:cxnSp>
        <p:nvCxnSpPr>
          <p:cNvPr id="300" name="Google Shape;300;p11"/>
          <p:cNvCxnSpPr/>
          <p:nvPr/>
        </p:nvCxnSpPr>
        <p:spPr>
          <a:xfrm>
            <a:off x="3861475" y="3505200"/>
            <a:ext cx="0" cy="6576900"/>
          </a:xfrm>
          <a:prstGeom prst="straightConnector1">
            <a:avLst/>
          </a:prstGeom>
          <a:noFill/>
          <a:ln w="9525" cap="flat" cmpd="sng">
            <a:solidFill>
              <a:srgbClr val="B7B7B7"/>
            </a:solidFill>
            <a:prstDash val="solid"/>
            <a:round/>
            <a:headEnd type="none" w="med" len="med"/>
            <a:tailEnd type="none" w="med" len="med"/>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 name="Google Shape;303;p11"/>
            <p:cNvSpPr/>
            <p:nvPr/>
          </p:nvSpPr>
          <p:spPr>
            <a:xfrm rot="10800000">
              <a:off x="2236350" y="1885875"/>
              <a:ext cx="539400" cy="409500"/>
            </a:xfrm>
            <a:prstGeom prst="chevron">
              <a:avLst>
                <a:gd name="adj" fmla="val 50000"/>
              </a:avLst>
            </a:prstGeom>
            <a:solidFill>
              <a:srgbClr val="595959"/>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 name="Google Shape;304;p11"/>
            <p:cNvSpPr/>
            <p:nvPr/>
          </p:nvSpPr>
          <p:spPr>
            <a:xfrm>
              <a:off x="446175" y="1905300"/>
              <a:ext cx="1946700" cy="364200"/>
            </a:xfrm>
            <a:prstGeom prst="rect">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 name="Google Shape;305;p11"/>
            <p:cNvSpPr/>
            <p:nvPr/>
          </p:nvSpPr>
          <p:spPr>
            <a:xfrm rot="10800000">
              <a:off x="2198100" y="1906000"/>
              <a:ext cx="519600" cy="363600"/>
            </a:xfrm>
            <a:prstGeom prst="chevron">
              <a:avLst>
                <a:gd name="adj" fmla="val 50000"/>
              </a:avLst>
            </a:prstGeom>
            <a:solidFill>
              <a:srgbClr val="B7B7B7"/>
            </a:solidFill>
            <a:ln w="9525" cap="flat" cmpd="sng">
              <a:solidFill>
                <a:srgbClr val="0000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 name="Google Shape;308;p11"/>
            <p:cNvSpPr/>
            <p:nvPr/>
          </p:nvSpPr>
          <p:spPr>
            <a:xfrm rot="10800000">
              <a:off x="2083950" y="3353425"/>
              <a:ext cx="539400" cy="409500"/>
            </a:xfrm>
            <a:prstGeom prst="chevron">
              <a:avLst>
                <a:gd name="adj" fmla="val 50000"/>
              </a:avLst>
            </a:prstGeom>
            <a:solidFill>
              <a:srgbClr val="595959"/>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 name="Google Shape;309;p11"/>
            <p:cNvSpPr/>
            <p:nvPr/>
          </p:nvSpPr>
          <p:spPr>
            <a:xfrm>
              <a:off x="293775" y="3372850"/>
              <a:ext cx="1946700" cy="364200"/>
            </a:xfrm>
            <a:prstGeom prst="rect">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 name="Google Shape;310;p11"/>
            <p:cNvSpPr/>
            <p:nvPr/>
          </p:nvSpPr>
          <p:spPr>
            <a:xfrm rot="10800000">
              <a:off x="2045700" y="3373550"/>
              <a:ext cx="519600" cy="363600"/>
            </a:xfrm>
            <a:prstGeom prst="chevron">
              <a:avLst>
                <a:gd name="adj" fmla="val 50000"/>
              </a:avLst>
            </a:prstGeom>
            <a:solidFill>
              <a:srgbClr val="B7B7B7"/>
            </a:solidFill>
            <a:ln w="9525" cap="flat" cmpd="sng">
              <a:solidFill>
                <a:srgbClr val="FF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 name="Google Shape;313;p11"/>
            <p:cNvSpPr/>
            <p:nvPr/>
          </p:nvSpPr>
          <p:spPr>
            <a:xfrm rot="10800000">
              <a:off x="5385688" y="3201025"/>
              <a:ext cx="539400" cy="409500"/>
            </a:xfrm>
            <a:prstGeom prst="chevron">
              <a:avLst>
                <a:gd name="adj" fmla="val 50000"/>
              </a:avLst>
            </a:prstGeom>
            <a:solidFill>
              <a:srgbClr val="595959"/>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 name="Google Shape;314;p11"/>
            <p:cNvSpPr/>
            <p:nvPr/>
          </p:nvSpPr>
          <p:spPr>
            <a:xfrm>
              <a:off x="3595513" y="3220450"/>
              <a:ext cx="1946700" cy="364200"/>
            </a:xfrm>
            <a:prstGeom prst="rect">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 name="Google Shape;315;p11"/>
            <p:cNvSpPr/>
            <p:nvPr/>
          </p:nvSpPr>
          <p:spPr>
            <a:xfrm rot="10800000">
              <a:off x="5393639" y="3221150"/>
              <a:ext cx="473400" cy="363600"/>
            </a:xfrm>
            <a:prstGeom prst="chevron">
              <a:avLst>
                <a:gd name="adj" fmla="val 50000"/>
              </a:avLst>
            </a:prstGeom>
            <a:solidFill>
              <a:srgbClr val="B7B7B7"/>
            </a:solidFill>
            <a:ln w="9525" cap="flat" cmpd="sng">
              <a:solidFill>
                <a:srgbClr val="FFFF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 name="Google Shape;318;p11"/>
            <p:cNvSpPr/>
            <p:nvPr/>
          </p:nvSpPr>
          <p:spPr>
            <a:xfrm rot="10800000">
              <a:off x="1779138" y="6141175"/>
              <a:ext cx="539400" cy="409500"/>
            </a:xfrm>
            <a:prstGeom prst="chevron">
              <a:avLst>
                <a:gd name="adj" fmla="val 50000"/>
              </a:avLst>
            </a:prstGeom>
            <a:solidFill>
              <a:srgbClr val="595959"/>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 name="Google Shape;319;p11"/>
            <p:cNvSpPr/>
            <p:nvPr/>
          </p:nvSpPr>
          <p:spPr>
            <a:xfrm>
              <a:off x="-11037" y="6160600"/>
              <a:ext cx="1946700" cy="364200"/>
            </a:xfrm>
            <a:prstGeom prst="rect">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 name="Google Shape;320;p11"/>
            <p:cNvSpPr/>
            <p:nvPr/>
          </p:nvSpPr>
          <p:spPr>
            <a:xfrm rot="10800000">
              <a:off x="1740888" y="6161300"/>
              <a:ext cx="519600" cy="363600"/>
            </a:xfrm>
            <a:prstGeom prst="chevron">
              <a:avLst>
                <a:gd name="adj" fmla="val 50000"/>
              </a:avLst>
            </a:prstGeom>
            <a:solidFill>
              <a:srgbClr val="B7B7B7"/>
            </a:solidFill>
            <a:ln w="9525" cap="flat" cmpd="sng">
              <a:solidFill>
                <a:srgbClr val="38761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 name="Google Shape;321;p11"/>
          <p:cNvSpPr txBox="1"/>
          <p:nvPr/>
        </p:nvSpPr>
        <p:spPr>
          <a:xfrm>
            <a:off x="402100" y="1527525"/>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b="1">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spcFirstLastPara="1" wrap="square" lIns="57150" tIns="91425" rIns="91425" bIns="91425" anchor="t" anchorCtr="0">
            <a:normAutofit/>
          </a:bodyPr>
          <a:lstStyle/>
          <a:p>
            <a:pPr marL="0" lvl="0" indent="0" algn="l" rtl="0">
              <a:lnSpc>
                <a:spcPct val="115000"/>
              </a:lnSpc>
              <a:spcBef>
                <a:spcPts val="0"/>
              </a:spcBef>
              <a:spcAft>
                <a:spcPts val="1200"/>
              </a:spcAft>
              <a:buNone/>
            </a:pP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spcFirstLastPara="1" wrap="square" lIns="91425" tIns="91425" rIns="91425" bIns="91425" anchor="t" anchorCtr="0">
            <a:normAutofit fontScale="25000" lnSpcReduction="20000"/>
          </a:bodyPr>
          <a:lstStyle/>
          <a:p>
            <a:pPr marL="0" lvl="0" indent="0" algn="l" rtl="0">
              <a:lnSpc>
                <a:spcPct val="115000"/>
              </a:lnSpc>
              <a:spcBef>
                <a:spcPts val="0"/>
              </a:spcBef>
              <a:spcAft>
                <a:spcPts val="1200"/>
              </a:spcAft>
              <a:buNone/>
            </a:pPr>
            <a:endParaRPr sz="1100" i="1">
              <a:solidFill>
                <a:srgbClr val="595959"/>
              </a:solidFill>
              <a:latin typeface="Google Sans"/>
              <a:ea typeface="Google Sans"/>
              <a:cs typeface="Google Sans"/>
              <a:sym typeface="Google Sans"/>
            </a:endParaRPr>
          </a:p>
        </p:txBody>
      </p:sp>
      <p:sp>
        <p:nvSpPr>
          <p:cNvPr id="327" name="Google Shape;327;p11"/>
          <p:cNvSpPr>
            <a:spLocks noGrp="1"/>
          </p:cNvSpPr>
          <p:nvPr>
            <p:ph type="pic" idx="2"/>
          </p:nvPr>
        </p:nvSpPr>
        <p:spPr>
          <a:xfrm>
            <a:off x="4076163" y="6199700"/>
            <a:ext cx="3035400" cy="2495700"/>
          </a:xfrm>
          <a:prstGeom prst="rect">
            <a:avLst/>
          </a:prstGeom>
          <a:noFill/>
          <a:ln w="19050" cap="flat" cmpd="sng">
            <a:solidFill>
              <a:srgbClr val="000000"/>
            </a:solidFill>
            <a:prstDash val="solid"/>
            <a:round/>
            <a:headEnd type="none" w="sm" len="sm"/>
            <a:tailEnd type="none" w="sm" len="sm"/>
          </a:ln>
        </p:spPr>
      </p:sp>
    </p:spTree>
  </p:cSld>
  <p:clrMapOvr>
    <a:masterClrMapping/>
  </p:clrMapOvr>
  <p:extLst>
    <p:ext uri="{DCECCB84-F9BA-43D5-87BE-67443E8EF086}">
      <p15:sldGuideLst xmlns:p15="http://schemas.microsoft.com/office/powerpoint/2012/main">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8" name="Google Shape;8;p1"/>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191"/>
        <p:cNvGrpSpPr/>
        <p:nvPr/>
      </p:nvGrpSpPr>
      <p:grpSpPr>
        <a:xfrm>
          <a:off x="0" y="0"/>
          <a:ext cx="0" cy="0"/>
          <a:chOff x="0" y="0"/>
          <a:chExt cx="0" cy="0"/>
        </a:xfrm>
      </p:grpSpPr>
      <p:sp>
        <p:nvSpPr>
          <p:cNvPr id="192" name="Google Shape;192;p8"/>
          <p:cNvSpPr txBox="1">
            <a:spLocks noGrp="1"/>
          </p:cNvSpPr>
          <p:nvPr>
            <p:ph type="title"/>
          </p:nvPr>
        </p:nvSpPr>
        <p:spPr>
          <a:xfrm>
            <a:off x="264945" y="870271"/>
            <a:ext cx="7242600" cy="11199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193" name="Google Shape;193;p8"/>
          <p:cNvSpPr txBox="1">
            <a:spLocks noGrp="1"/>
          </p:cNvSpPr>
          <p:nvPr>
            <p:ph type="body" idx="1"/>
          </p:nvPr>
        </p:nvSpPr>
        <p:spPr>
          <a:xfrm>
            <a:off x="264945" y="2253729"/>
            <a:ext cx="7242600" cy="66810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marL="914400" lvl="1"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marL="1371600" lvl="2"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marL="1828800" lvl="3"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marL="2286000" lvl="4"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marL="2743200" lvl="5"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marL="3200400" lvl="6"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marL="3657600" lvl="7"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marL="4114800" lvl="8" indent="-3175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a:endParaRPr/>
          </a:p>
        </p:txBody>
      </p:sp>
      <p:sp>
        <p:nvSpPr>
          <p:cNvPr id="194" name="Google Shape;194;p8"/>
          <p:cNvSpPr txBox="1">
            <a:spLocks noGrp="1"/>
          </p:cNvSpPr>
          <p:nvPr>
            <p:ph type="sldNum" idx="12"/>
          </p:nvPr>
        </p:nvSpPr>
        <p:spPr>
          <a:xfrm>
            <a:off x="7201589" y="9119180"/>
            <a:ext cx="466500" cy="7698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solidFill>
                <a:schemeClr val="dk2"/>
              </a:solidFill>
            </a:endParaRPr>
          </a:p>
        </p:txBody>
      </p:sp>
    </p:spTree>
  </p:cSld>
  <p:clrMap bg1="lt1" tx1="dk1" bg2="dk2" tx2="lt2" accent1="accent1" accent2="accent2" accent3="accent3" accent4="accent4" accent5="accent5" accent6="accent6" hlink="hlink" folHlink="folHlink"/>
  <p:sldLayoutIdLst>
    <p:sldLayoutId id="2147483656"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450"/>
        <p:cNvGrpSpPr/>
        <p:nvPr/>
      </p:nvGrpSpPr>
      <p:grpSpPr>
        <a:xfrm>
          <a:off x="0" y="0"/>
          <a:ext cx="0" cy="0"/>
          <a:chOff x="0" y="0"/>
          <a:chExt cx="0" cy="0"/>
        </a:xfrm>
      </p:grpSpPr>
      <p:pic>
        <p:nvPicPr>
          <p:cNvPr id="7" name="Picture Placeholder 6" descr="A chart with different colored squares&#10;&#10;Description automatically generated">
            <a:extLst>
              <a:ext uri="{FF2B5EF4-FFF2-40B4-BE49-F238E27FC236}">
                <a16:creationId xmlns:a16="http://schemas.microsoft.com/office/drawing/2014/main" id="{A90B4F56-FB5A-9CB3-4E8A-27AE475A5DC1}"/>
              </a:ext>
            </a:extLst>
          </p:cNvPr>
          <p:cNvPicPr>
            <a:picLocks noGrp="1" noChangeAspect="1"/>
          </p:cNvPicPr>
          <p:nvPr>
            <p:ph type="pic" idx="2"/>
          </p:nvPr>
        </p:nvPicPr>
        <p:blipFill>
          <a:blip r:embed="rId3"/>
          <a:srcRect l="853" r="853"/>
          <a:stretch>
            <a:fillRect/>
          </a:stretch>
        </p:blipFill>
        <p:spPr>
          <a:xfrm>
            <a:off x="4076700" y="6199188"/>
            <a:ext cx="3245493" cy="2668365"/>
          </a:xfrm>
          <a:prstGeom prst="rect">
            <a:avLst/>
          </a:prstGeom>
        </p:spPr>
      </p:pic>
      <p:grpSp>
        <p:nvGrpSpPr>
          <p:cNvPr id="452" name="Google Shape;452;p20"/>
          <p:cNvGrpSpPr/>
          <p:nvPr/>
        </p:nvGrpSpPr>
        <p:grpSpPr>
          <a:xfrm>
            <a:off x="404725" y="508525"/>
            <a:ext cx="5190000" cy="771300"/>
            <a:chOff x="188700" y="665125"/>
            <a:chExt cx="5190000" cy="771300"/>
          </a:xfrm>
        </p:grpSpPr>
        <p:sp>
          <p:nvSpPr>
            <p:cNvPr id="453" name="Google Shape;453;p20"/>
            <p:cNvSpPr txBox="1"/>
            <p:nvPr/>
          </p:nvSpPr>
          <p:spPr>
            <a:xfrm>
              <a:off x="188700" y="665125"/>
              <a:ext cx="5190000" cy="771300"/>
            </a:xfrm>
            <a:prstGeom prst="rect">
              <a:avLst/>
            </a:prstGeom>
            <a:noFill/>
            <a:ln>
              <a:noFill/>
            </a:ln>
            <a:effectLst>
              <a:outerShdw blurRad="57150" dist="19050" dir="5400000" algn="bl" rotWithShape="0">
                <a:srgbClr val="000000">
                  <a:alpha val="50000"/>
                </a:srgbClr>
              </a:outerShdw>
            </a:effectLst>
          </p:spPr>
          <p:txBody>
            <a:bodyPr spcFirstLastPara="1" wrap="square" lIns="91425" tIns="91425" rIns="91425" bIns="91425" anchor="t" anchorCtr="0">
              <a:normAutofit/>
            </a:bodyPr>
            <a:lstStyle/>
            <a:p>
              <a:pPr>
                <a:lnSpc>
                  <a:spcPct val="95000"/>
                </a:lnSpc>
              </a:pPr>
              <a:r>
                <a:rPr lang="en-US" sz="1600" b="1" dirty="0">
                  <a:latin typeface="Google Sans"/>
                  <a:ea typeface="Google Sans"/>
                  <a:cs typeface="Google Sans"/>
                  <a:sym typeface="Google Sans"/>
                </a:rPr>
                <a:t>TikTok Claims Classification Project</a:t>
              </a:r>
            </a:p>
            <a:p>
              <a:pPr marL="0" lvl="0" indent="0" algn="l" rtl="0">
                <a:lnSpc>
                  <a:spcPct val="95000"/>
                </a:lnSpc>
                <a:spcBef>
                  <a:spcPts val="0"/>
                </a:spcBef>
                <a:spcAft>
                  <a:spcPts val="0"/>
                </a:spcAft>
                <a:buNone/>
              </a:pPr>
              <a:endParaRPr sz="1900" dirty="0">
                <a:solidFill>
                  <a:srgbClr val="000000"/>
                </a:solidFill>
                <a:latin typeface="Google Sans SemiBold"/>
                <a:ea typeface="Google Sans SemiBold"/>
                <a:cs typeface="Google Sans SemiBold"/>
                <a:sym typeface="Google Sans SemiBold"/>
              </a:endParaRPr>
            </a:p>
          </p:txBody>
        </p:sp>
        <p:sp>
          <p:nvSpPr>
            <p:cNvPr id="454" name="Google Shape;454;p20"/>
            <p:cNvSpPr txBox="1"/>
            <p:nvPr/>
          </p:nvSpPr>
          <p:spPr>
            <a:xfrm>
              <a:off x="188700" y="1036225"/>
              <a:ext cx="3516900" cy="4002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1200"/>
                </a:spcAft>
                <a:buNone/>
              </a:pPr>
              <a:r>
                <a:rPr lang="en" dirty="0">
                  <a:latin typeface="Roboto"/>
                  <a:ea typeface="Roboto"/>
                  <a:cs typeface="Roboto"/>
                  <a:sym typeface="Roboto"/>
                </a:rPr>
                <a:t>Regression Analysis :</a:t>
              </a:r>
              <a:endParaRPr dirty="0">
                <a:solidFill>
                  <a:srgbClr val="000000"/>
                </a:solidFill>
                <a:latin typeface="Roboto"/>
                <a:ea typeface="Roboto"/>
                <a:cs typeface="Roboto"/>
                <a:sym typeface="Roboto"/>
              </a:endParaRPr>
            </a:p>
          </p:txBody>
        </p:sp>
      </p:grpSp>
      <p:sp>
        <p:nvSpPr>
          <p:cNvPr id="2" name="TextBox 1">
            <a:extLst>
              <a:ext uri="{FF2B5EF4-FFF2-40B4-BE49-F238E27FC236}">
                <a16:creationId xmlns:a16="http://schemas.microsoft.com/office/drawing/2014/main" id="{A43B37C5-996D-3655-D0B2-CFD8B33AA424}"/>
              </a:ext>
            </a:extLst>
          </p:cNvPr>
          <p:cNvSpPr txBox="1"/>
          <p:nvPr/>
        </p:nvSpPr>
        <p:spPr>
          <a:xfrm>
            <a:off x="404458" y="1935527"/>
            <a:ext cx="6963484" cy="1384995"/>
          </a:xfrm>
          <a:prstGeom prst="rect">
            <a:avLst/>
          </a:prstGeom>
          <a:noFill/>
        </p:spPr>
        <p:txBody>
          <a:bodyPr wrap="square" rtlCol="0">
            <a:spAutoFit/>
          </a:bodyPr>
          <a:lstStyle/>
          <a:p>
            <a:r>
              <a:rPr lang="en" dirty="0">
                <a:solidFill>
                  <a:schemeClr val="dk1"/>
                </a:solidFill>
                <a:latin typeface="Google Sans"/>
                <a:ea typeface="Google Sans"/>
                <a:cs typeface="Google Sans"/>
                <a:sym typeface="Google Sans"/>
              </a:rPr>
              <a:t>We seek </a:t>
            </a:r>
            <a:r>
              <a:rPr lang="en" sz="1400" dirty="0">
                <a:solidFill>
                  <a:schemeClr val="dk1"/>
                </a:solidFill>
                <a:latin typeface="Google Sans"/>
                <a:ea typeface="Google Sans"/>
                <a:cs typeface="Google Sans"/>
                <a:sym typeface="Google Sans"/>
              </a:rPr>
              <a:t>to develop a machine learning model to assist in the classification of claims for user submissions. </a:t>
            </a:r>
            <a:r>
              <a:rPr lang="en" sz="1400" dirty="0">
                <a:latin typeface="Google Sans"/>
                <a:ea typeface="Google Sans"/>
                <a:cs typeface="Google Sans"/>
                <a:sym typeface="Google Sans"/>
              </a:rPr>
              <a:t>Earlier, we observed that if a user is verified, they are much more likely to post opinions. Since the end goal is to classify claims and opinions, it’s important to build a model that shows how to predict the behavior of the account type (verified) that tend to post more opinions. So, in this part of the project, we built a logistic regression model that predicts verified_status. </a:t>
            </a:r>
            <a:endParaRPr lang="en-US" dirty="0"/>
          </a:p>
        </p:txBody>
      </p:sp>
      <p:sp>
        <p:nvSpPr>
          <p:cNvPr id="3" name="TextBox 2">
            <a:extLst>
              <a:ext uri="{FF2B5EF4-FFF2-40B4-BE49-F238E27FC236}">
                <a16:creationId xmlns:a16="http://schemas.microsoft.com/office/drawing/2014/main" id="{D844881A-BC95-FEE1-F8B9-F962CB64499D}"/>
              </a:ext>
            </a:extLst>
          </p:cNvPr>
          <p:cNvSpPr txBox="1"/>
          <p:nvPr/>
        </p:nvSpPr>
        <p:spPr>
          <a:xfrm>
            <a:off x="404458" y="3827721"/>
            <a:ext cx="3481742" cy="2308324"/>
          </a:xfrm>
          <a:prstGeom prst="rect">
            <a:avLst/>
          </a:prstGeom>
          <a:noFill/>
        </p:spPr>
        <p:txBody>
          <a:bodyPr wrap="square" rtlCol="0">
            <a:spAutoFit/>
          </a:bodyPr>
          <a:lstStyle/>
          <a:p>
            <a:pPr marL="285750" indent="-285750">
              <a:buFont typeface="Arial" panose="020B0604020202020204" pitchFamily="34" charset="0"/>
              <a:buChar char="•"/>
            </a:pPr>
            <a:r>
              <a:rPr lang="en-US" sz="1200" dirty="0">
                <a:solidFill>
                  <a:schemeClr val="dk1"/>
                </a:solidFill>
                <a:latin typeface="Google Sans"/>
                <a:ea typeface="Google Sans"/>
                <a:cs typeface="Google Sans"/>
                <a:sym typeface="Google Sans"/>
              </a:rPr>
              <a:t>The variable of verified status was selected for this regression model because of the relationship seen between the verified account type and the video content. A logistic regression model was selected because of the data type and distribution. </a:t>
            </a:r>
          </a:p>
          <a:p>
            <a:pPr marL="285750" indent="-285750">
              <a:buFont typeface="Arial" panose="020B0604020202020204" pitchFamily="34" charset="0"/>
              <a:buChar char="•"/>
            </a:pPr>
            <a:r>
              <a:rPr lang="en-US" sz="1200" dirty="0">
                <a:solidFill>
                  <a:schemeClr val="dk1"/>
                </a:solidFill>
                <a:latin typeface="Google Sans"/>
                <a:ea typeface="Google Sans"/>
                <a:cs typeface="Google Sans"/>
                <a:sym typeface="Google Sans"/>
              </a:rPr>
              <a:t>The logistic regression model achieved a precision of 69% and a recall of 66% (weighted averages). This model achieved an f1 accuracy of 66%. These model results inform key insights on video features, discussed in “key insights.”</a:t>
            </a:r>
          </a:p>
        </p:txBody>
      </p:sp>
      <p:sp>
        <p:nvSpPr>
          <p:cNvPr id="4" name="TextBox 3">
            <a:extLst>
              <a:ext uri="{FF2B5EF4-FFF2-40B4-BE49-F238E27FC236}">
                <a16:creationId xmlns:a16="http://schemas.microsoft.com/office/drawing/2014/main" id="{AE0EC56A-6A62-5F91-A13D-FC6696AD3A8B}"/>
              </a:ext>
            </a:extLst>
          </p:cNvPr>
          <p:cNvSpPr txBox="1"/>
          <p:nvPr/>
        </p:nvSpPr>
        <p:spPr>
          <a:xfrm>
            <a:off x="520995" y="7240772"/>
            <a:ext cx="3035400" cy="2232837"/>
          </a:xfrm>
          <a:prstGeom prst="rect">
            <a:avLst/>
          </a:prstGeom>
          <a:noFill/>
        </p:spPr>
        <p:txBody>
          <a:bodyPr wrap="square" rtlCol="0">
            <a:spAutoFit/>
          </a:bodyPr>
          <a:lstStyle/>
          <a:p>
            <a:r>
              <a:rPr lang="en-US" sz="1400" dirty="0">
                <a:solidFill>
                  <a:schemeClr val="dk1"/>
                </a:solidFill>
                <a:latin typeface="Google Sans"/>
                <a:ea typeface="Google Sans"/>
                <a:cs typeface="Google Sans"/>
                <a:sym typeface="Google Sans"/>
              </a:rPr>
              <a:t>The next step is to construct a classification model that will predict the status of claims made by users. That is the final project and original expectation from the TikTok team. Now, there is enough information to analyze the results of that model with helpful context around user behavior. </a:t>
            </a:r>
          </a:p>
          <a:p>
            <a:endParaRPr lang="en-US" dirty="0"/>
          </a:p>
        </p:txBody>
      </p:sp>
      <p:sp>
        <p:nvSpPr>
          <p:cNvPr id="5" name="TextBox 4">
            <a:extLst>
              <a:ext uri="{FF2B5EF4-FFF2-40B4-BE49-F238E27FC236}">
                <a16:creationId xmlns:a16="http://schemas.microsoft.com/office/drawing/2014/main" id="{4BBCA42E-1CC7-1DE5-63AF-C3EB539AC83C}"/>
              </a:ext>
            </a:extLst>
          </p:cNvPr>
          <p:cNvSpPr txBox="1"/>
          <p:nvPr/>
        </p:nvSpPr>
        <p:spPr>
          <a:xfrm>
            <a:off x="3921625" y="3827722"/>
            <a:ext cx="3481742" cy="2339102"/>
          </a:xfrm>
          <a:prstGeom prst="rect">
            <a:avLst/>
          </a:prstGeom>
          <a:noFill/>
        </p:spPr>
        <p:txBody>
          <a:bodyPr wrap="square" rtlCol="0">
            <a:spAutoFit/>
          </a:bodyPr>
          <a:lstStyle/>
          <a:p>
            <a:pPr marL="0" lvl="0" indent="0" algn="l" rtl="0">
              <a:spcBef>
                <a:spcPts val="0"/>
              </a:spcBef>
              <a:spcAft>
                <a:spcPts val="0"/>
              </a:spcAft>
              <a:buClr>
                <a:schemeClr val="dk1"/>
              </a:buClr>
              <a:buSzPts val="1100"/>
              <a:buFont typeface="Arial"/>
              <a:buNone/>
            </a:pPr>
            <a:r>
              <a:rPr lang="en-US" sz="1200" dirty="0">
                <a:solidFill>
                  <a:schemeClr val="dk1"/>
                </a:solidFill>
                <a:latin typeface="Google Sans"/>
                <a:ea typeface="Google Sans"/>
                <a:cs typeface="Google Sans"/>
                <a:sym typeface="Google Sans"/>
              </a:rPr>
              <a:t>Based on the estimated model coefficients from the logistic regression, longer videos tend to be associated with higher odds of the user being verified.</a:t>
            </a:r>
          </a:p>
          <a:p>
            <a:pPr marL="0" lvl="0" indent="0" algn="l" rtl="0">
              <a:spcBef>
                <a:spcPts val="0"/>
              </a:spcBef>
              <a:spcAft>
                <a:spcPts val="0"/>
              </a:spcAft>
              <a:buClr>
                <a:schemeClr val="dk1"/>
              </a:buClr>
              <a:buSzPts val="1100"/>
              <a:buFont typeface="Arial"/>
              <a:buNone/>
            </a:pPr>
            <a:endParaRPr lang="en-US" sz="1200" dirty="0">
              <a:solidFill>
                <a:schemeClr val="dk1"/>
              </a:solidFill>
              <a:latin typeface="Google Sans"/>
              <a:ea typeface="Google Sans"/>
              <a:cs typeface="Google Sans"/>
              <a:sym typeface="Google Sans"/>
            </a:endParaRPr>
          </a:p>
          <a:p>
            <a:pPr marL="0" lvl="0" indent="0" algn="l" rtl="0">
              <a:spcBef>
                <a:spcPts val="0"/>
              </a:spcBef>
              <a:spcAft>
                <a:spcPts val="0"/>
              </a:spcAft>
              <a:buClr>
                <a:schemeClr val="dk1"/>
              </a:buClr>
              <a:buSzPts val="1100"/>
              <a:buFont typeface="Arial"/>
              <a:buNone/>
            </a:pPr>
            <a:r>
              <a:rPr lang="en-US" sz="1200" dirty="0">
                <a:solidFill>
                  <a:schemeClr val="dk1"/>
                </a:solidFill>
                <a:latin typeface="Google Sans"/>
                <a:ea typeface="Google Sans"/>
                <a:cs typeface="Google Sans"/>
                <a:sym typeface="Google Sans"/>
              </a:rPr>
              <a:t>Other video features have small estimated coefficients in the model, so their association with verified status seems to be small. As a result, other video features besides video length do not seem to be associated with verified status.</a:t>
            </a:r>
            <a:endParaRPr lang="en-US" sz="1200" dirty="0">
              <a:solidFill>
                <a:schemeClr val="accent2"/>
              </a:solidFill>
              <a:highlight>
                <a:srgbClr val="FFFFFF"/>
              </a:highlight>
              <a:latin typeface="Google Sans"/>
              <a:ea typeface="Google Sans"/>
              <a:cs typeface="Google Sans"/>
              <a:sym typeface="Google Sans"/>
            </a:endParaRPr>
          </a:p>
          <a:p>
            <a:endParaRPr lang="en-US" dirty="0"/>
          </a:p>
        </p:txBody>
      </p:sp>
    </p:spTree>
  </p:cSld>
  <p:clrMapOvr>
    <a:masterClrMapping/>
  </p:clrMapOvr>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8</TotalTime>
  <Words>311</Words>
  <Application>Microsoft Office PowerPoint</Application>
  <PresentationFormat>Custom</PresentationFormat>
  <Paragraphs>9</Paragraphs>
  <Slides>1</Slides>
  <Notes>1</Notes>
  <HiddenSlides>0</HiddenSlides>
  <MMClips>0</MMClips>
  <ScaleCrop>false</ScaleCrop>
  <HeadingPairs>
    <vt:vector size="6" baseType="variant">
      <vt:variant>
        <vt:lpstr>Fonts Used</vt:lpstr>
      </vt:variant>
      <vt:variant>
        <vt:i4>8</vt:i4>
      </vt:variant>
      <vt:variant>
        <vt:lpstr>Theme</vt:lpstr>
      </vt:variant>
      <vt:variant>
        <vt:i4>2</vt:i4>
      </vt:variant>
      <vt:variant>
        <vt:lpstr>Slide Titles</vt:lpstr>
      </vt:variant>
      <vt:variant>
        <vt:i4>1</vt:i4>
      </vt:variant>
    </vt:vector>
  </HeadingPairs>
  <TitlesOfParts>
    <vt:vector size="11" baseType="lpstr">
      <vt:lpstr>Google Sans SemiBold</vt:lpstr>
      <vt:lpstr>Arial</vt:lpstr>
      <vt:lpstr>Roboto</vt:lpstr>
      <vt:lpstr>Work Sans</vt:lpstr>
      <vt:lpstr>PT Sans Narrow</vt:lpstr>
      <vt:lpstr>Calibri</vt:lpstr>
      <vt:lpstr>Google Sans</vt:lpstr>
      <vt:lpstr>Lato</vt:lpstr>
      <vt:lpstr>Simple Light</vt:lpstr>
      <vt:lpstr>Simple Light</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Hassan Mehmood</dc:creator>
  <cp:lastModifiedBy>Hassan Mehmood</cp:lastModifiedBy>
  <cp:revision>3</cp:revision>
  <dcterms:modified xsi:type="dcterms:W3CDTF">2023-07-30T23:23:05Z</dcterms:modified>
</cp:coreProperties>
</file>